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597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98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485" r:id="rId43"/>
    <p:sldId id="1559" r:id="rId44"/>
    <p:sldId id="1599" r:id="rId45"/>
    <p:sldId id="1487" r:id="rId46"/>
    <p:sldId id="1560" r:id="rId47"/>
    <p:sldId id="1600" r:id="rId48"/>
    <p:sldId id="1563" r:id="rId49"/>
    <p:sldId id="1564" r:id="rId50"/>
    <p:sldId id="1562" r:id="rId51"/>
    <p:sldId id="1578" r:id="rId52"/>
    <p:sldId id="1593" r:id="rId53"/>
    <p:sldId id="1594" r:id="rId54"/>
    <p:sldId id="1577" r:id="rId55"/>
    <p:sldId id="1567" r:id="rId56"/>
    <p:sldId id="1568" r:id="rId57"/>
    <p:sldId id="1596" r:id="rId58"/>
    <p:sldId id="1595" r:id="rId59"/>
    <p:sldId id="1573" r:id="rId60"/>
    <p:sldId id="127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6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2: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From MapReduce to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Spark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(2/2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23,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  <a:endParaRPr lang="en-US" sz="14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memory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(and on disk)!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 smtClean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Algorithm design, </a:t>
            </a:r>
            <a:r>
              <a:rPr lang="en-US" sz="3200" b="0" dirty="0" err="1" smtClean="0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87752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1" y="2615624"/>
            <a:ext cx="79247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2055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58981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 rot="20833322">
            <a:off x="5688566" y="339544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emit(u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67400" y="4419600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commutative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monoids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help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55324</TotalTime>
  <Words>2908</Words>
  <Application>Microsoft Macintosh PowerPoint</Application>
  <PresentationFormat>On-screen Show (4:3)</PresentationFormat>
  <Paragraphs>615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Andale Mono</vt:lpstr>
      <vt:lpstr>Arial Black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11706</cp:revision>
  <dcterms:created xsi:type="dcterms:W3CDTF">2012-08-31T06:36:49Z</dcterms:created>
  <dcterms:modified xsi:type="dcterms:W3CDTF">2018-01-25T02:04:53Z</dcterms:modified>
  <cp:category/>
</cp:coreProperties>
</file>